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-200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04EB1-0E48-1A4C-980F-15344BB1FD97}" type="datetimeFigureOut">
              <a:rPr lang="en-US" smtClean="0"/>
              <a:t>2/19/11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4DDB8-B777-F440-9856-9844D11C48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247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04EB1-0E48-1A4C-980F-15344BB1FD97}" type="datetimeFigureOut">
              <a:rPr lang="en-US" smtClean="0"/>
              <a:t>2/19/11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4DDB8-B777-F440-9856-9844D11C48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17066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04EB1-0E48-1A4C-980F-15344BB1FD97}" type="datetimeFigureOut">
              <a:rPr lang="en-US" smtClean="0"/>
              <a:t>2/19/11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4DDB8-B777-F440-9856-9844D11C48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6939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04EB1-0E48-1A4C-980F-15344BB1FD97}" type="datetimeFigureOut">
              <a:rPr lang="en-US" smtClean="0"/>
              <a:t>2/19/11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4DDB8-B777-F440-9856-9844D11C48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3570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04EB1-0E48-1A4C-980F-15344BB1FD97}" type="datetimeFigureOut">
              <a:rPr lang="en-US" smtClean="0"/>
              <a:t>2/19/11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4DDB8-B777-F440-9856-9844D11C48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8152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04EB1-0E48-1A4C-980F-15344BB1FD97}" type="datetimeFigureOut">
              <a:rPr lang="en-US" smtClean="0"/>
              <a:t>2/19/11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4DDB8-B777-F440-9856-9844D11C48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1611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04EB1-0E48-1A4C-980F-15344BB1FD97}" type="datetimeFigureOut">
              <a:rPr lang="en-US" smtClean="0"/>
              <a:t>2/19/11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4DDB8-B777-F440-9856-9844D11C48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9464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04EB1-0E48-1A4C-980F-15344BB1FD97}" type="datetimeFigureOut">
              <a:rPr lang="en-US" smtClean="0"/>
              <a:t>2/19/11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4DDB8-B777-F440-9856-9844D11C48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1831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04EB1-0E48-1A4C-980F-15344BB1FD97}" type="datetimeFigureOut">
              <a:rPr lang="en-US" smtClean="0"/>
              <a:t>2/19/11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4DDB8-B777-F440-9856-9844D11C48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0555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04EB1-0E48-1A4C-980F-15344BB1FD97}" type="datetimeFigureOut">
              <a:rPr lang="en-US" smtClean="0"/>
              <a:t>2/19/11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4DDB8-B777-F440-9856-9844D11C48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1721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704EB1-0E48-1A4C-980F-15344BB1FD97}" type="datetimeFigureOut">
              <a:rPr lang="en-US" smtClean="0"/>
              <a:t>2/19/11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4DDB8-B777-F440-9856-9844D11C48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997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704EB1-0E48-1A4C-980F-15344BB1FD97}" type="datetimeFigureOut">
              <a:rPr lang="en-US" smtClean="0"/>
              <a:t>2/19/11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84DDB8-B777-F440-9856-9844D11C48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2156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Relationship Id="rId3" Type="http://schemas.openxmlformats.org/officeDocument/2006/relationships/hyperlink" Target="http://www.classzone.co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706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65991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2081"/>
            <a:ext cx="9144000" cy="6785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00345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5400"/>
            <a:ext cx="9144000" cy="6785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59309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39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72242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5231"/>
          <a:stretch/>
        </p:blipFill>
        <p:spPr>
          <a:xfrm>
            <a:off x="478332" y="0"/>
            <a:ext cx="8665667" cy="683983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0" y="0"/>
            <a:ext cx="18803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rgbClr val="0000FF"/>
                </a:solidFill>
                <a:latin typeface="Arial"/>
                <a:cs typeface="Arial"/>
              </a:rPr>
              <a:t>3.</a:t>
            </a:r>
            <a:endParaRPr lang="en-US" sz="4800" dirty="0">
              <a:solidFill>
                <a:srgbClr val="0000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818474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0"/>
            <a:ext cx="8065175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131964"/>
            <a:ext cx="8906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rgbClr val="0000FF"/>
                </a:solidFill>
                <a:latin typeface="Arial"/>
                <a:cs typeface="Arial"/>
              </a:rPr>
              <a:t>4.</a:t>
            </a:r>
            <a:endParaRPr lang="en-US" sz="4800" dirty="0">
              <a:solidFill>
                <a:srgbClr val="0000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494025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9900" y="0"/>
            <a:ext cx="8200461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8448" y="379396"/>
            <a:ext cx="8247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rgbClr val="0000FF"/>
                </a:solidFill>
                <a:latin typeface="Arial"/>
                <a:cs typeface="Arial"/>
              </a:rPr>
              <a:t>5.</a:t>
            </a:r>
            <a:endParaRPr lang="en-US" sz="4800" dirty="0">
              <a:solidFill>
                <a:srgbClr val="0000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336259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55015" y="285348"/>
            <a:ext cx="4521345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How to Measure a Cylinder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938928" y="1844395"/>
            <a:ext cx="6064214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Find the height(bottom of cylinder to top of cylinder) using a ruler or yard stick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Find the diameter (distance across the circle) of the bottom or the top of the cylinder, then cut in half to find the radius</a:t>
            </a:r>
          </a:p>
          <a:p>
            <a:r>
              <a:rPr lang="en-US" dirty="0" smtClean="0"/>
              <a:t>Find all the necessary measurements to find SA, LA, and V.</a:t>
            </a:r>
          </a:p>
          <a:p>
            <a:endParaRPr lang="en-US" dirty="0"/>
          </a:p>
        </p:txBody>
      </p:sp>
      <p:pic>
        <p:nvPicPr>
          <p:cNvPr id="6" name="Picture 5" descr="Cylinder_Diagram_801m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190" y="115468"/>
            <a:ext cx="2883045" cy="3991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96556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500" y="1120489"/>
            <a:ext cx="8505384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latin typeface="Arial"/>
                <a:cs typeface="Arial"/>
              </a:rPr>
              <a:t>Go to </a:t>
            </a:r>
            <a:r>
              <a:rPr lang="en-US" sz="4400" dirty="0" smtClean="0">
                <a:latin typeface="Arial"/>
                <a:cs typeface="Arial"/>
                <a:hlinkClick r:id="rId3"/>
              </a:rPr>
              <a:t>www.classzone.com</a:t>
            </a:r>
            <a:r>
              <a:rPr lang="en-US" sz="4400" dirty="0" smtClean="0">
                <a:latin typeface="Arial"/>
                <a:cs typeface="Arial"/>
              </a:rPr>
              <a:t> to complete the following problems.</a:t>
            </a:r>
            <a:endParaRPr lang="en-US" sz="44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156283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79</Words>
  <Application>Microsoft Macintosh PowerPoint</Application>
  <PresentationFormat>On-screen Show (4:3)</PresentationFormat>
  <Paragraphs>8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How to Measure a Cylinder</vt:lpstr>
      <vt:lpstr>PowerPoint Presentation</vt:lpstr>
    </vt:vector>
  </TitlesOfParts>
  <Company>Tremper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Tammy Rhody</dc:creator>
  <cp:lastModifiedBy>Tammy Rhody</cp:lastModifiedBy>
  <cp:revision>3</cp:revision>
  <dcterms:created xsi:type="dcterms:W3CDTF">2011-02-19T16:04:52Z</dcterms:created>
  <dcterms:modified xsi:type="dcterms:W3CDTF">2011-02-19T16:35:07Z</dcterms:modified>
</cp:coreProperties>
</file>